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2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5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4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8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7F2A-8F17-4367-9F7F-D4F987C33AD2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9B96-2620-43A9-B156-64ECFE7D2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" y="0"/>
            <a:ext cx="695361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" y="4572000"/>
            <a:ext cx="6953612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" y="2286000"/>
            <a:ext cx="695361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Edwards</dc:creator>
  <cp:lastModifiedBy>Brian Edwards</cp:lastModifiedBy>
  <cp:revision>2</cp:revision>
  <dcterms:created xsi:type="dcterms:W3CDTF">2019-04-03T14:52:53Z</dcterms:created>
  <dcterms:modified xsi:type="dcterms:W3CDTF">2019-04-03T19:46:25Z</dcterms:modified>
</cp:coreProperties>
</file>